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675022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мамыр сағ. 20-дан 28</a:t>
            </a:r>
            <a:r>
              <a:rPr lang="kk-KZ" sz="1200" b="1" dirty="0" smtClean="0">
                <a:solidFill>
                  <a:prstClr val="black"/>
                </a:solidFill>
                <a:latin typeface="Times New Roman" panose="02020603050405020304" pitchFamily="18" charset="0"/>
                <a:cs typeface="Times New Roman" panose="02020603050405020304" pitchFamily="18" charset="0"/>
              </a:rPr>
              <a:t>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күндіз жаңбыр, </a:t>
            </a:r>
            <a:r>
              <a:rPr lang="ru-RU" sz="1200" dirty="0" err="1" smtClean="0">
                <a:solidFill>
                  <a:prstClr val="black"/>
                </a:solidFill>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бұршақ</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дауыл</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күші</a:t>
            </a:r>
            <a:r>
              <a:rPr lang="ru-RU" sz="1200" dirty="0" smtClean="0">
                <a:latin typeface="Times New Roman" panose="02020603050405020304" pitchFamily="18" charset="0"/>
                <a:ea typeface="Calibri" panose="020F0502020204030204" pitchFamily="34" charset="0"/>
              </a:rPr>
              <a:t> 9-14</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екпіні 15-20</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12-14,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19-21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29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29 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3069200"/>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0.338</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66</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0.221</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11</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dirty="0" smtClean="0"/>
                        <a:t>0.021</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31793</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5764</cp:revision>
  <cp:lastPrinted>2021-07-01T07:38:07Z</cp:lastPrinted>
  <dcterms:created xsi:type="dcterms:W3CDTF">2018-03-27T06:03:00Z</dcterms:created>
  <dcterms:modified xsi:type="dcterms:W3CDTF">2026-05-27T06:54:51Z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